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3167062"/>
            <a:ext cx="569595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06084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4003" y="202612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8388" y="203769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86064" y="259328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70985" y="259328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2302" y="257013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0008" y="319516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60221" y="312571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45142" y="318359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58468" y="3692879"/>
            <a:ext cx="7257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5658" y="4260038"/>
            <a:ext cx="7257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69101" y="4260038"/>
            <a:ext cx="7257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35319" y="5371207"/>
            <a:ext cx="7257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067349" y="5394356"/>
            <a:ext cx="5570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421587" y="5394356"/>
            <a:ext cx="55704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54975" y="5961515"/>
            <a:ext cx="6250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223792" y="5961515"/>
            <a:ext cx="4336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527916" y="5961515"/>
            <a:ext cx="6250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55775" y="5961515"/>
            <a:ext cx="6250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14475"/>
            <a:ext cx="113823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73016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4164" y="3630890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3936" y="4163326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30432" y="3619316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89652" y="4140176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24103" y="4128602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93956" y="4661037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95437"/>
            <a:ext cx="114966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830514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4796" y="4842089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376487"/>
            <a:ext cx="1097280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4049464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958152"/>
            <a:ext cx="2162175" cy="1495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8443" y="2958152"/>
            <a:ext cx="2162175" cy="1495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1091" y="2958152"/>
            <a:ext cx="216217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2026-02-25T05:03:15Z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